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6" r:id="rId5"/>
    <p:sldId id="270" r:id="rId6"/>
    <p:sldId id="265" r:id="rId7"/>
    <p:sldId id="271" r:id="rId8"/>
    <p:sldId id="272" r:id="rId9"/>
    <p:sldId id="264" r:id="rId10"/>
    <p:sldId id="261" r:id="rId11"/>
    <p:sldId id="262" r:id="rId12"/>
    <p:sldId id="263" r:id="rId13"/>
    <p:sldId id="260" r:id="rId14"/>
    <p:sldId id="267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798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0AA83-D4DC-4E6A-9C88-8980BBAB63B1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10334-EEC5-45DA-A9EF-8AA9AE212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63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67770-7BF5-4527-9BB5-D5DDF940C1D8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0BEB9-D740-4E67-9DB1-FF5BA2BEF5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437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0BEB9-D740-4E67-9DB1-FF5BA2BEF5D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27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0BEB9-D740-4E67-9DB1-FF5BA2BEF5D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543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0BEB9-D740-4E67-9DB1-FF5BA2BEF5D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183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7557464" cy="1451248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1400" dirty="0"/>
              <a:t>Государственное бюджетное общеобразовательное учреждение средняя общеобразовательная школа № 625  </a:t>
            </a:r>
            <a:r>
              <a:rPr lang="ru-RU" sz="1400" dirty="0" smtClean="0"/>
              <a:t>с </a:t>
            </a:r>
            <a:r>
              <a:rPr lang="ru-RU" sz="1400" dirty="0"/>
              <a:t>углубленным изучением математики</a:t>
            </a:r>
          </a:p>
          <a:p>
            <a:pPr algn="ctr">
              <a:spcAft>
                <a:spcPts val="0"/>
              </a:spcAft>
            </a:pPr>
            <a:r>
              <a:rPr lang="ru-RU" sz="1400" dirty="0" smtClean="0"/>
              <a:t>Невского </a:t>
            </a:r>
            <a:r>
              <a:rPr lang="ru-RU" sz="1400" dirty="0"/>
              <a:t>района Санкт-Петербурга</a:t>
            </a:r>
          </a:p>
          <a:p>
            <a:pPr algn="ctr">
              <a:spcAft>
                <a:spcPts val="0"/>
              </a:spcAft>
            </a:pPr>
            <a:r>
              <a:rPr lang="ru-RU" sz="1400" dirty="0"/>
              <a:t>имени Героя Российской Федерации </a:t>
            </a:r>
            <a:r>
              <a:rPr lang="ru-RU" sz="1400" dirty="0" smtClean="0"/>
              <a:t>В.Е. Дудкина</a:t>
            </a:r>
            <a:endParaRPr lang="ru-RU" sz="1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800" dirty="0">
              <a:latin typeface="+mn-lt"/>
            </a:endParaRPr>
          </a:p>
        </p:txBody>
      </p:sp>
      <p:pic>
        <p:nvPicPr>
          <p:cNvPr id="16" name="Picture 2" descr="O:\20 лет\f_log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4040188" cy="2555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1691680" y="1952836"/>
            <a:ext cx="6779097" cy="1008111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3400" dirty="0" smtClean="0"/>
              <a:t>«</a:t>
            </a:r>
            <a:r>
              <a:rPr lang="ru-RU" sz="3400" dirty="0"/>
              <a:t>НАША ШКОЛА В ИСТОРИИ НЕВСКОГО РАЙОНА»</a:t>
            </a:r>
          </a:p>
          <a:p>
            <a:endParaRPr lang="ru-RU" dirty="0"/>
          </a:p>
        </p:txBody>
      </p:sp>
      <p:sp>
        <p:nvSpPr>
          <p:cNvPr id="15" name="Объект 14"/>
          <p:cNvSpPr>
            <a:spLocks noGrp="1"/>
          </p:cNvSpPr>
          <p:nvPr>
            <p:ph sz="quarter" idx="4"/>
          </p:nvPr>
        </p:nvSpPr>
        <p:spPr>
          <a:xfrm>
            <a:off x="4645025" y="3356992"/>
            <a:ext cx="4266927" cy="2952328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/>
              <a:t>Авторы: </a:t>
            </a: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Разина </a:t>
            </a:r>
            <a:r>
              <a:rPr lang="ru-RU" sz="2000" dirty="0"/>
              <a:t>Елизавета, </a:t>
            </a:r>
            <a:r>
              <a:rPr lang="ru-RU" sz="2000" dirty="0" smtClean="0"/>
              <a:t>8В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/>
              <a:t>Свешникова </a:t>
            </a:r>
            <a:r>
              <a:rPr lang="ru-RU" sz="2000" dirty="0" smtClean="0"/>
              <a:t>Виктория, 8В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ГБОУ </a:t>
            </a:r>
            <a:r>
              <a:rPr lang="ru-RU" sz="2000" dirty="0"/>
              <a:t>СОШ №625 Невского </a:t>
            </a:r>
            <a:r>
              <a:rPr lang="ru-RU" sz="2000" dirty="0" smtClean="0"/>
              <a:t>района Санкт-Петербурга</a:t>
            </a:r>
            <a:endParaRPr lang="ru-RU" sz="2000" dirty="0"/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endParaRPr lang="ru-RU" sz="1900" dirty="0" smtClean="0"/>
          </a:p>
          <a:p>
            <a:pPr marL="0" indent="0">
              <a:buNone/>
            </a:pPr>
            <a:endParaRPr lang="ru-RU" sz="1900" dirty="0"/>
          </a:p>
          <a:p>
            <a:pPr marL="0" indent="0">
              <a:buNone/>
            </a:pPr>
            <a:r>
              <a:rPr lang="ru-RU" sz="1900" dirty="0" smtClean="0"/>
              <a:t>Руководитель: </a:t>
            </a:r>
            <a:r>
              <a:rPr lang="ru-RU" sz="1900" dirty="0" err="1"/>
              <a:t>Альсеитова</a:t>
            </a:r>
            <a:r>
              <a:rPr lang="ru-RU" sz="1900" dirty="0"/>
              <a:t> Лидия Артуровна</a:t>
            </a:r>
            <a:r>
              <a:rPr lang="ru-RU" sz="1900" dirty="0" smtClean="0"/>
              <a:t>, </a:t>
            </a:r>
            <a:r>
              <a:rPr lang="ru-RU" sz="1900" dirty="0" err="1" smtClean="0"/>
              <a:t>к.п.н</a:t>
            </a:r>
            <a:r>
              <a:rPr lang="ru-RU" sz="1900" dirty="0" smtClean="0"/>
              <a:t>., педагог </a:t>
            </a:r>
            <a:r>
              <a:rPr lang="ru-RU" sz="1900" dirty="0"/>
              <a:t>дополнительного </a:t>
            </a:r>
            <a:r>
              <a:rPr lang="ru-RU" sz="1900" dirty="0" smtClean="0"/>
              <a:t>образования</a:t>
            </a:r>
            <a:endParaRPr lang="ru-RU" sz="19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38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83143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анкету вошли вопросы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1. Какова ваша успеваемость?</a:t>
            </a:r>
          </a:p>
          <a:p>
            <a:pPr marL="0" indent="0">
              <a:buNone/>
            </a:pPr>
            <a:r>
              <a:rPr lang="ru-RU" dirty="0"/>
              <a:t>2. В каком городе вы родились? </a:t>
            </a:r>
          </a:p>
          <a:p>
            <a:pPr marL="0" indent="0">
              <a:buNone/>
            </a:pPr>
            <a:r>
              <a:rPr lang="ru-RU" dirty="0"/>
              <a:t>3. Как долго вы живете в Санкт-Петербурге?</a:t>
            </a:r>
          </a:p>
          <a:p>
            <a:pPr marL="0" indent="0">
              <a:buNone/>
            </a:pPr>
            <a:r>
              <a:rPr lang="ru-RU" dirty="0"/>
              <a:t>4. Какая ваша любимая достопримечательность в Санкт-Петербурге?</a:t>
            </a:r>
          </a:p>
          <a:p>
            <a:pPr marL="0" indent="0">
              <a:buNone/>
            </a:pPr>
            <a:r>
              <a:rPr lang="ru-RU" dirty="0"/>
              <a:t>5. Почему вы учитесь в нашей школе?</a:t>
            </a:r>
          </a:p>
          <a:p>
            <a:pPr marL="0" indent="0">
              <a:buNone/>
            </a:pPr>
            <a:r>
              <a:rPr lang="ru-RU" dirty="0"/>
              <a:t>6. Как долго вы учитесь в нашей школе?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96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1">
                <a:shade val="20000"/>
                <a:satMod val="350000"/>
                <a:lumMod val="125000"/>
              </a:schemeClr>
              <a:schemeClr val="bg1">
                <a:tint val="90000"/>
                <a:satMod val="2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071787"/>
              </p:ext>
            </p:extLst>
          </p:nvPr>
        </p:nvGraphicFramePr>
        <p:xfrm>
          <a:off x="755576" y="-10275"/>
          <a:ext cx="7560840" cy="6940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6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3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0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02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13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№ п/п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Название округа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effectLst/>
                        </a:rPr>
                        <a:t>учащихся</a:t>
                      </a:r>
                      <a:endParaRPr lang="ru-RU" sz="18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% от числа опрошенных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Центральный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17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5,7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Южный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1,3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Северо-западный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214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72,5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effectLst/>
                        </a:rPr>
                        <a:t>Дальневосточный федеральный округ</a:t>
                      </a:r>
                      <a:endParaRPr lang="ru-RU" sz="20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15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5,0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Сибирский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14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4,7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Уральский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11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3,7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Приволжский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16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5,4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904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Северо-Кавказский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0,7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685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</a:rPr>
                        <a:t>Крымский федеральный округ</a:t>
                      </a:r>
                      <a:endParaRPr lang="ru-RU" sz="20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0,7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2" marR="6336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53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2000" y="3501008"/>
            <a:ext cx="6781800" cy="252028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Почему вы </a:t>
            </a:r>
            <a:r>
              <a:rPr lang="ru-RU" sz="2700" dirty="0">
                <a:latin typeface="+mn-lt"/>
              </a:rPr>
              <a:t>учитесь в нашей школе</a:t>
            </a:r>
            <a:r>
              <a:rPr lang="ru-RU" sz="2700" dirty="0" smtClean="0">
                <a:latin typeface="+mn-lt"/>
              </a:rPr>
              <a:t>? 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</a:t>
            </a: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r>
              <a:rPr lang="ru-RU" sz="2400" dirty="0">
                <a:latin typeface="+mn-lt"/>
              </a:rPr>
              <a:t>- школа с углубленным изучением математики –  </a:t>
            </a:r>
            <a:r>
              <a:rPr lang="ru-RU" sz="2400" dirty="0" smtClean="0">
                <a:latin typeface="+mn-lt"/>
              </a:rPr>
              <a:t>63%,</a:t>
            </a: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- так захотели родители – 18%,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- ближе всего к дому – 19</a:t>
            </a:r>
            <a:r>
              <a:rPr lang="ru-RU" sz="2400" dirty="0" smtClean="0">
                <a:latin typeface="+mn-lt"/>
              </a:rPr>
              <a:t>%.</a:t>
            </a:r>
            <a:br>
              <a:rPr lang="ru-RU" sz="24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Любимые достопримечательности </a:t>
            </a:r>
            <a:r>
              <a:rPr lang="ru-RU" sz="2700" dirty="0">
                <a:latin typeface="+mn-lt"/>
              </a:rPr>
              <a:t>Санкт-Петербурга </a:t>
            </a:r>
            <a:r>
              <a:rPr lang="ru-RU" sz="2700" dirty="0" smtClean="0">
                <a:latin typeface="+mn-lt"/>
              </a:rPr>
              <a:t>для наших учащихся: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Эрмитаж</a:t>
            </a:r>
            <a:r>
              <a:rPr lang="ru-RU" sz="2700" dirty="0">
                <a:latin typeface="+mn-lt"/>
              </a:rPr>
              <a:t>, Казанский собор, Медный всадник, Петропавловская крепость, Дворцовая </a:t>
            </a:r>
            <a:r>
              <a:rPr lang="ru-RU" sz="2700" dirty="0" smtClean="0">
                <a:latin typeface="+mn-lt"/>
              </a:rPr>
              <a:t>площадь и др.</a:t>
            </a:r>
            <a:endParaRPr lang="ru-RU" sz="2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412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953344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/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/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>
                <a:latin typeface="+mn-lt"/>
              </a:rPr>
              <a:t/>
            </a:r>
            <a:br>
              <a:rPr lang="ru-RU" sz="2200" dirty="0">
                <a:latin typeface="+mn-lt"/>
              </a:rPr>
            </a:br>
            <a:r>
              <a:rPr lang="ru-RU" sz="2200" dirty="0" smtClean="0">
                <a:latin typeface="+mn-lt"/>
              </a:rPr>
              <a:t>Можно сделать основные выводы: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увеличивается численность населения Невского района – растет количество учащихся в школе,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в Невском районе проживают жители, приехавшие из разных мест нашей Родины, и контингент учащихся представлен различными регионами России,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в Невском районе открывается парк Воинской Славы и вслед за этим в школе открывается музей «Боевое братство», патриотическое воспитание школьников становится основным направлением воспитательной работы,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- Невский - один из крупных промышленных районов Санкт-Петербурга, и выпускники нашей школы ориентированы на выбор технических профессий.</a:t>
            </a:r>
            <a:br>
              <a:rPr lang="ru-RU" sz="2200" dirty="0" smtClean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72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0681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62000" y="476672"/>
            <a:ext cx="7554416" cy="532859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+mn-lt"/>
              </a:rPr>
              <a:t>Невскому району – 100 лет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 smtClean="0">
                <a:latin typeface="+mn-lt"/>
              </a:rPr>
              <a:t>ГБОУ СОШ №625 Невского района 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Санкт-Петербурга – 25 лет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 smtClean="0">
                <a:latin typeface="+mn-lt"/>
              </a:rPr>
              <a:t>Цель </a:t>
            </a:r>
            <a:r>
              <a:rPr lang="ru-RU" sz="2800" dirty="0" smtClean="0">
                <a:latin typeface="+mn-lt"/>
              </a:rPr>
              <a:t>нашего исследования: </a:t>
            </a:r>
            <a:r>
              <a:rPr lang="ru-RU" sz="2800" dirty="0">
                <a:latin typeface="+mn-lt"/>
              </a:rPr>
              <a:t>изучить историю развития школы №625 в контексте развития Невского района.</a:t>
            </a:r>
            <a:br>
              <a:rPr lang="ru-RU" sz="2800" dirty="0">
                <a:latin typeface="+mn-lt"/>
              </a:rPr>
            </a:br>
            <a:r>
              <a:rPr lang="ru-RU" sz="2800" b="1" dirty="0">
                <a:latin typeface="+mn-lt"/>
              </a:rPr>
              <a:t>Объектом </a:t>
            </a:r>
            <a:r>
              <a:rPr lang="ru-RU" sz="2800" dirty="0">
                <a:latin typeface="+mn-lt"/>
              </a:rPr>
              <a:t>исследования является учебно-воспитательный процесс в </a:t>
            </a:r>
            <a:r>
              <a:rPr lang="ru-RU" sz="2800" dirty="0" smtClean="0">
                <a:latin typeface="+mn-lt"/>
              </a:rPr>
              <a:t>школе школы </a:t>
            </a:r>
            <a:r>
              <a:rPr lang="ru-RU" sz="2800" dirty="0">
                <a:latin typeface="+mn-lt"/>
              </a:rPr>
              <a:t>№625 Невского района, а </a:t>
            </a:r>
            <a:r>
              <a:rPr lang="ru-RU" sz="2800" b="1" dirty="0">
                <a:latin typeface="+mn-lt"/>
              </a:rPr>
              <a:t>предметом</a:t>
            </a:r>
            <a:r>
              <a:rPr lang="ru-RU" sz="2800" dirty="0">
                <a:latin typeface="+mn-lt"/>
              </a:rPr>
              <a:t> – процесс развития школы №625 Невского района.</a:t>
            </a:r>
            <a:br>
              <a:rPr lang="ru-RU" sz="2800" dirty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927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20688"/>
            <a:ext cx="7554416" cy="583264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Были </a:t>
            </a:r>
            <a:r>
              <a:rPr lang="ru-RU" sz="2400" dirty="0">
                <a:latin typeface="+mn-lt"/>
              </a:rPr>
              <a:t>определены </a:t>
            </a:r>
            <a:r>
              <a:rPr lang="ru-RU" sz="2400" b="1" dirty="0">
                <a:latin typeface="+mn-lt"/>
              </a:rPr>
              <a:t>задачи</a:t>
            </a:r>
            <a:r>
              <a:rPr lang="ru-RU" sz="2400" dirty="0">
                <a:latin typeface="+mn-lt"/>
              </a:rPr>
              <a:t>: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1. Изучить </a:t>
            </a:r>
            <a:r>
              <a:rPr lang="ru-RU" sz="2400" dirty="0">
                <a:latin typeface="+mn-lt"/>
              </a:rPr>
              <a:t>историю развития Невского района, его правобережной части.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2. Изучить </a:t>
            </a:r>
            <a:r>
              <a:rPr lang="ru-RU" sz="2400" dirty="0">
                <a:latin typeface="+mn-lt"/>
              </a:rPr>
              <a:t>и обобщить основные этапы развития ГБОУ СОШ №625 Невского района Санкт-Петербурга.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3. Определить </a:t>
            </a:r>
            <a:r>
              <a:rPr lang="ru-RU" sz="2400" dirty="0">
                <a:latin typeface="+mn-lt"/>
              </a:rPr>
              <a:t>основные изменения, произошедшие в образовательной организации, выявить их связь с изменениями, происходящими в Невском районе. 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4. Провести </a:t>
            </a:r>
            <a:r>
              <a:rPr lang="ru-RU" sz="2400" dirty="0">
                <a:latin typeface="+mn-lt"/>
              </a:rPr>
              <a:t>анкетирование учащихся с целью использования его результатов в исследовании.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5. Проанализировать </a:t>
            </a:r>
            <a:r>
              <a:rPr lang="ru-RU" sz="2400" dirty="0">
                <a:latin typeface="+mn-lt"/>
              </a:rPr>
              <a:t>собранный материал и сделать выводы.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6. Усовершенствовать </a:t>
            </a:r>
            <a:r>
              <a:rPr lang="ru-RU" sz="2400" dirty="0">
                <a:latin typeface="+mn-lt"/>
              </a:rPr>
              <a:t>умения и навыки исследовательской деятельности.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67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Муниципальное общеобразовательное учреждение среднего (полного) общего образования школа № 625 Невского </a:t>
            </a:r>
            <a:r>
              <a:rPr lang="ru-RU" dirty="0" smtClean="0"/>
              <a:t>района открыло свои двери 1 сентября 1992 года.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Наш адрес:</a:t>
            </a:r>
          </a:p>
          <a:p>
            <a:pPr marL="0" indent="0" algn="r">
              <a:buNone/>
            </a:pPr>
            <a:r>
              <a:rPr lang="ru-RU" dirty="0" smtClean="0"/>
              <a:t>Санкт-Петербург, Невский район, </a:t>
            </a:r>
          </a:p>
          <a:p>
            <a:pPr marL="0" indent="0" algn="r">
              <a:buNone/>
            </a:pPr>
            <a:r>
              <a:rPr lang="ru-RU" dirty="0" smtClean="0"/>
              <a:t>ул. Джона Рида, д.6, литер А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800" dirty="0" smtClean="0"/>
              <a:t>          1 сентября 1992 года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8" descr="-199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2985412" cy="2178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8691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077072"/>
            <a:ext cx="6781800" cy="2095128"/>
          </a:xfrm>
        </p:spPr>
        <p:txBody>
          <a:bodyPr>
            <a:noAutofit/>
          </a:bodyPr>
          <a:lstStyle/>
          <a:p>
            <a:pPr marL="0" indent="0"/>
            <a:r>
              <a:rPr lang="ru-RU" sz="2000" dirty="0" smtClean="0">
                <a:latin typeface="+mn-lt"/>
              </a:rPr>
              <a:t>В </a:t>
            </a:r>
            <a:r>
              <a:rPr lang="ru-RU" sz="2000" dirty="0">
                <a:latin typeface="+mn-lt"/>
              </a:rPr>
              <a:t>педагогическом коллективе трудятся: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- Заслуженный учитель РФ – 1, 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- Почетный работник общего образования РФ - 13,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- кандидат педагогических наук – 3,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- лауреаты других ведомственных наград - 9.</a:t>
            </a:r>
            <a:br>
              <a:rPr lang="ru-RU" sz="2000" dirty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4" name="Picture 6" descr="C:\Users\наталья\Desktop\публ доклад\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1494239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59832" y="295601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 2010 года по настоящее время школу возглавляет </a:t>
            </a:r>
            <a:r>
              <a:rPr lang="ru-RU" dirty="0" err="1"/>
              <a:t>Бежунская</a:t>
            </a:r>
            <a:r>
              <a:rPr lang="ru-RU" dirty="0"/>
              <a:t> Карина Ивановна.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8" descr="D:\2003-2007\100_0026.JPG"/>
          <p:cNvPicPr>
            <a:picLocks noChangeAspect="1" noChangeArrowheads="1"/>
          </p:cNvPicPr>
          <p:nvPr/>
        </p:nvPicPr>
        <p:blipFill rotWithShape="1">
          <a:blip r:embed="rId3" cstate="print"/>
          <a:srcRect l="63198" b="43789"/>
          <a:stretch/>
        </p:blipFill>
        <p:spPr bwMode="auto">
          <a:xfrm>
            <a:off x="3059832" y="470285"/>
            <a:ext cx="1742921" cy="2274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4048" y="68427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Первый директор ГБОУ СОШ №625 –</a:t>
            </a:r>
          </a:p>
          <a:p>
            <a:r>
              <a:rPr lang="ru-RU" dirty="0"/>
              <a:t>Каратаев Евгений Владимирович.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42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980728"/>
            <a:ext cx="8748464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В 2007 школа </a:t>
            </a:r>
            <a:r>
              <a:rPr lang="ru-RU" sz="2000" dirty="0" smtClean="0"/>
              <a:t>№</a:t>
            </a:r>
            <a:r>
              <a:rPr lang="ru-RU" sz="2000" dirty="0"/>
              <a:t>625 получает статус школы с углубленным изучением </a:t>
            </a:r>
            <a:r>
              <a:rPr lang="ru-RU" sz="2000" dirty="0" smtClean="0"/>
              <a:t>математики </a:t>
            </a:r>
            <a:r>
              <a:rPr lang="ru-RU" sz="2000" dirty="0"/>
              <a:t>- Государственное общеобразовательное учреждение средняя общеобразовательная школа   № 625 с углубленным изучением математики Невского района Санкт-Петербурга  (распоряжение администрации Невского района Санкт-Петербурга от 14.03.2007 № 289-р). </a:t>
            </a:r>
            <a:endParaRPr lang="ru-RU" sz="2000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</a:t>
            </a:r>
            <a:r>
              <a:rPr lang="ru-RU" sz="1800" dirty="0" smtClean="0"/>
              <a:t>Н.М. </a:t>
            </a:r>
            <a:r>
              <a:rPr lang="ru-RU" sz="1800" dirty="0" err="1" smtClean="0"/>
              <a:t>Турлакова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1800" dirty="0" smtClean="0"/>
              <a:t>                       Первый математический класс                           </a:t>
            </a:r>
            <a:r>
              <a:rPr lang="ru-RU" sz="1800" dirty="0" err="1" smtClean="0"/>
              <a:t>М.И.Климина</a:t>
            </a:r>
            <a:endParaRPr lang="ru-RU" sz="1800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 descr="Школа 20 лет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492896"/>
            <a:ext cx="5616624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8" descr="D:\Мои рисунки\год 2012\клим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4509120"/>
            <a:ext cx="1091212" cy="1554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F:\documents\My Pictures\мои фотки\моя фотка.ti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2492896"/>
            <a:ext cx="1080120" cy="16128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5937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20688"/>
            <a:ext cx="6781800" cy="2232248"/>
          </a:xfrm>
        </p:spPr>
        <p:txBody>
          <a:bodyPr>
            <a:noAutofit/>
          </a:bodyPr>
          <a:lstStyle/>
          <a:p>
            <a:r>
              <a:rPr lang="ru-RU" sz="1800" dirty="0">
                <a:latin typeface="+mn-lt"/>
              </a:rPr>
              <a:t>На основании постановления Правительства Санкт-Петербурга от 10.02.2010 № 147 образовательному учреждению присвоено имя Героя Российской Федерации  В.Е. Дудкина - Государственное  общеобразовательное учреждение средняя общеобразовательная школа  № 625 с углубленным изучением математики Невского района Санкт-Петербурга имени  Героя Российской Федерации В.Е. Дудкина.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1"/>
          <a:stretch/>
        </p:blipFill>
        <p:spPr>
          <a:xfrm>
            <a:off x="611560" y="2636912"/>
            <a:ext cx="2952328" cy="228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067944" y="3429000"/>
            <a:ext cx="4828028" cy="271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7818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+mn-lt"/>
              </a:rPr>
              <a:t>Парк Воинской Славы</a:t>
            </a:r>
            <a:endParaRPr lang="ru-RU" sz="2400" dirty="0">
              <a:latin typeface="+mn-lt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6048"/>
            <a:ext cx="4456911" cy="290067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86726"/>
            <a:ext cx="4456911" cy="29712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15" b="10101"/>
          <a:stretch/>
        </p:blipFill>
        <p:spPr>
          <a:xfrm>
            <a:off x="5796136" y="986048"/>
            <a:ext cx="3143360" cy="500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3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latin typeface="+mn-lt"/>
              </a:rPr>
              <a:t>В школе: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2010 </a:t>
            </a:r>
            <a:r>
              <a:rPr lang="ru-RU" sz="3200" dirty="0">
                <a:latin typeface="+mn-lt"/>
              </a:rPr>
              <a:t>год – 530 чел., 2016 – 945 чел., прирост составляет 78 %.</a:t>
            </a:r>
            <a:br>
              <a:rPr lang="ru-RU" sz="3200" dirty="0">
                <a:latin typeface="+mn-lt"/>
              </a:rPr>
            </a:br>
            <a:endParaRPr lang="ru-RU" sz="3200" dirty="0"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111506"/>
              </p:ext>
            </p:extLst>
          </p:nvPr>
        </p:nvGraphicFramePr>
        <p:xfrm>
          <a:off x="827584" y="908720"/>
          <a:ext cx="7488831" cy="3384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16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2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4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934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Муниципальный округ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Данные 2010 года,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чел.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Данные на 01.01.2016 года,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 тыс. чел.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Прирост населения, в %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Невский район (в целом)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4 879 566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5 225 756 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7,8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Правобережный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64 556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70 935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9,8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Невский округ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61 466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64 997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5,7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Оккервиль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60 564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63 900</a:t>
                      </a:r>
                      <a:endParaRPr lang="ru-RU" sz="18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5,5</a:t>
                      </a:r>
                      <a:endParaRPr lang="ru-RU" sz="1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92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601</TotalTime>
  <Words>413</Words>
  <Application>Microsoft Office PowerPoint</Application>
  <PresentationFormat>Экран (4:3)</PresentationFormat>
  <Paragraphs>122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Aharoni</vt:lpstr>
      <vt:lpstr>Arial</vt:lpstr>
      <vt:lpstr>Calibri</vt:lpstr>
      <vt:lpstr>Impact</vt:lpstr>
      <vt:lpstr>Times New Roman</vt:lpstr>
      <vt:lpstr>NewsPrint</vt:lpstr>
      <vt:lpstr> </vt:lpstr>
      <vt:lpstr>Невскому району – 100 лет  ГБОУ СОШ №625 Невского района  Санкт-Петербурга – 25 лет  Цель нашего исследования: изучить историю развития школы №625 в контексте развития Невского района. Объектом исследования является учебно-воспитательный процесс в школе школы №625 Невского района, а предметом – процесс развития школы №625 Невского района. </vt:lpstr>
      <vt:lpstr>    Были определены задачи: 1. Изучить историю развития Невского района, его правобережной части. 2. Изучить и обобщить основные этапы развития ГБОУ СОШ №625 Невского района Санкт-Петербурга. 3. Определить основные изменения, произошедшие в образовательной организации, выявить их связь с изменениями, происходящими в Невском районе.  4. Провести анкетирование учащихся с целью использования его результатов в исследовании. 5. Проанализировать собранный материал и сделать выводы. 6. Усовершенствовать умения и навыки исследовательской деятельности. </vt:lpstr>
      <vt:lpstr>Презентация PowerPoint</vt:lpstr>
      <vt:lpstr>В педагогическом коллективе трудятся: - Заслуженный учитель РФ – 1,  - Почетный работник общего образования РФ - 13, - кандидат педагогических наук – 3, - лауреаты других ведомственных наград - 9. </vt:lpstr>
      <vt:lpstr>Презентация PowerPoint</vt:lpstr>
      <vt:lpstr>На основании постановления Правительства Санкт-Петербурга от 10.02.2010 № 147 образовательному учреждению присвоено имя Героя Российской Федерации  В.Е. Дудкина - Государственное  общеобразовательное учреждение средняя общеобразовательная школа  № 625 с углубленным изучением математики Невского района Санкт-Петербурга имени  Героя Российской Федерации В.Е. Дудкина. </vt:lpstr>
      <vt:lpstr>Парк Воинской Славы</vt:lpstr>
      <vt:lpstr>В школе: 2010 год – 530 чел., 2016 – 945 чел., прирост составляет 78 %. </vt:lpstr>
      <vt:lpstr>Презентация PowerPoint</vt:lpstr>
      <vt:lpstr>Презентация PowerPoint</vt:lpstr>
      <vt:lpstr>     Почему вы учитесь в нашей школе?    - школа с углубленным изучением математики –  63%, - так захотели родители – 18%, - ближе всего к дому – 19%.    Любимые достопримечательности Санкт-Петербурга для наших учащихся: Эрмитаж, Казанский собор, Медный всадник, Петропавловская крепость, Дворцовая площадь и др.</vt:lpstr>
      <vt:lpstr>      Можно сделать основные выводы:  - увеличивается численность населения Невского района – растет количество учащихся в школе, - в Невском районе проживают жители, приехавшие из разных мест нашей Родины, и контингент учащихся представлен различными регионами России, - в Невском районе открывается парк Воинской Славы и вслед за этим в школе открывается музей «Боевое братство», патриотическое воспитание школьников становится основным направлением воспитательной работы, - Невский - один из крупных промышленных районов Санкт-Петербурга, и выпускники нашей школы ориентированы на выбор технических профессий.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Районная историко-краеведческая конференция учащихся 5-8 классов  образовательных учреждений Невского района «Старт в науку» в 2016-2017 учебном году </dc:title>
  <dc:creator>Alseitov</dc:creator>
  <cp:lastModifiedBy>1</cp:lastModifiedBy>
  <cp:revision>28</cp:revision>
  <cp:lastPrinted>2017-03-01T08:53:48Z</cp:lastPrinted>
  <dcterms:created xsi:type="dcterms:W3CDTF">2017-01-22T18:49:04Z</dcterms:created>
  <dcterms:modified xsi:type="dcterms:W3CDTF">2017-03-03T07:30:11Z</dcterms:modified>
</cp:coreProperties>
</file>